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85" r:id="rId27"/>
    <p:sldId id="278" r:id="rId28"/>
    <p:sldId id="279" r:id="rId29"/>
    <p:sldId id="280" r:id="rId30"/>
    <p:sldId id="286"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01" autoAdjust="0"/>
    <p:restoredTop sz="56641" autoAdjust="0"/>
  </p:normalViewPr>
  <p:slideViewPr>
    <p:cSldViewPr snapToGrid="0">
      <p:cViewPr varScale="1">
        <p:scale>
          <a:sx n="75" d="100"/>
          <a:sy n="75" d="100"/>
        </p:scale>
        <p:origin x="2448" y="1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a:t>
            </a:r>
            <a:r>
              <a:rPr lang="en-US" sz="1200" kern="1200" dirty="0" smtClean="0">
                <a:solidFill>
                  <a:schemeClr val="tx1"/>
                </a:solidFill>
                <a:effectLst/>
                <a:latin typeface="Arial" panose="020B0604020202020204" pitchFamily="34" charset="0"/>
                <a:ea typeface="+mn-ea"/>
                <a:cs typeface="Arial" panose="020B0604020202020204" pitchFamily="34" charset="0"/>
              </a:rPr>
              <a:t>supposed </a:t>
            </a:r>
            <a:r>
              <a:rPr lang="en-US" baseline="0" dirty="0" smtClean="0"/>
              <a:t>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Let's </a:t>
            </a:r>
            <a:r>
              <a:rPr lang="en-US" dirty="0" smtClean="0"/>
              <a:t>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785" r:id="rId4"/>
    <p:sldLayoutId id="2147483770" r:id="rId5"/>
    <p:sldLayoutId id="2147483774" r:id="rId6"/>
    <p:sldLayoutId id="2147483771" r:id="rId7"/>
    <p:sldLayoutId id="2147483764" r:id="rId8"/>
    <p:sldLayoutId id="2147483767" r:id="rId9"/>
    <p:sldLayoutId id="2147483723" r:id="rId10"/>
    <p:sldLayoutId id="2147483795" r:id="rId11"/>
    <p:sldLayoutId id="2147483806" r:id="rId12"/>
    <p:sldLayoutId id="2147483807"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hyperlink" Target="https://docs.chef.io/recipes.html#include-recip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"Default recipe includes the setup recipe"</a:t>
            </a:r>
          </a:p>
          <a:p>
            <a:endParaRPr lang="en-US" dirty="0">
              <a:latin typeface="+mj-lt"/>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"Default recipe includes the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3669507"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15189</TotalTime>
  <Words>2934</Words>
  <Application>Microsoft Macintosh PowerPoint</Application>
  <PresentationFormat>Custom</PresentationFormat>
  <Paragraphs>339</Paragraphs>
  <Slides>29</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Cookbooks</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1908</cp:revision>
  <cp:lastPrinted>2015-02-07T23:49:10Z</cp:lastPrinted>
  <dcterms:created xsi:type="dcterms:W3CDTF">2012-09-13T17:36:07Z</dcterms:created>
  <dcterms:modified xsi:type="dcterms:W3CDTF">2016-02-22T22:06:39Z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